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DC3813-B2F1-4C75-9C82-22719736D325}"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426293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C3813-B2F1-4C75-9C82-22719736D325}"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287772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C3813-B2F1-4C75-9C82-22719736D325}"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13543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C3813-B2F1-4C75-9C82-22719736D325}"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8478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C3813-B2F1-4C75-9C82-22719736D325}"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334858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DC3813-B2F1-4C75-9C82-22719736D325}"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227205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DC3813-B2F1-4C75-9C82-22719736D325}" type="datetimeFigureOut">
              <a:rPr lang="en-US" smtClean="0"/>
              <a:t>2019-07-06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424920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C3813-B2F1-4C75-9C82-22719736D325}" type="datetimeFigureOut">
              <a:rPr lang="en-US" smtClean="0"/>
              <a:t>2019-07-06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126239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C3813-B2F1-4C75-9C82-22719736D325}" type="datetimeFigureOut">
              <a:rPr lang="en-US" smtClean="0"/>
              <a:t>2019-07-06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28505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C3813-B2F1-4C75-9C82-22719736D325}"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34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C3813-B2F1-4C75-9C82-22719736D325}"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6ADF5-A563-49A7-B3E9-7E0C366634D8}" type="slidenum">
              <a:rPr lang="en-US" smtClean="0"/>
              <a:t>‹#›</a:t>
            </a:fld>
            <a:endParaRPr lang="en-US"/>
          </a:p>
        </p:txBody>
      </p:sp>
    </p:spTree>
    <p:extLst>
      <p:ext uri="{BB962C8B-B14F-4D97-AF65-F5344CB8AC3E}">
        <p14:creationId xmlns:p14="http://schemas.microsoft.com/office/powerpoint/2010/main" val="14064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C3813-B2F1-4C75-9C82-22719736D325}" type="datetimeFigureOut">
              <a:rPr lang="en-US" smtClean="0"/>
              <a:t>2019-07-06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ADF5-A563-49A7-B3E9-7E0C366634D8}" type="slidenum">
              <a:rPr lang="en-US" smtClean="0"/>
              <a:t>‹#›</a:t>
            </a:fld>
            <a:endParaRPr lang="en-US"/>
          </a:p>
        </p:txBody>
      </p:sp>
    </p:spTree>
    <p:extLst>
      <p:ext uri="{BB962C8B-B14F-4D97-AF65-F5344CB8AC3E}">
        <p14:creationId xmlns:p14="http://schemas.microsoft.com/office/powerpoint/2010/main" val="3422147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749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ysniauskugeles.lt/img/5.jpg"/>
          <p:cNvPicPr>
            <a:picLocks noChangeAspect="1" noChangeArrowheads="1"/>
          </p:cNvPicPr>
          <p:nvPr/>
        </p:nvPicPr>
        <p:blipFill>
          <a:blip r:embed="rId2" cstate="print"/>
          <a:srcRect l="22341" t="-1163" r="23353" b="5814"/>
          <a:stretch>
            <a:fillRect/>
          </a:stretch>
        </p:blipFill>
        <p:spPr bwMode="auto">
          <a:xfrm>
            <a:off x="0" y="0"/>
            <a:ext cx="9144000" cy="6858000"/>
          </a:xfrm>
          <a:prstGeom prst="rect">
            <a:avLst/>
          </a:prstGeom>
          <a:ln>
            <a:noFill/>
          </a:ln>
          <a:effectLst>
            <a:softEdge rad="112500"/>
          </a:effectLst>
        </p:spPr>
      </p:pic>
      <p:sp>
        <p:nvSpPr>
          <p:cNvPr id="3" name="Skaidrės numerio vietos rezervavimo ženklas 2"/>
          <p:cNvSpPr>
            <a:spLocks noGrp="1"/>
          </p:cNvSpPr>
          <p:nvPr>
            <p:ph type="sldNum" sz="quarter" idx="12"/>
          </p:nvPr>
        </p:nvSpPr>
        <p:spPr/>
        <p:txBody>
          <a:bodyPr/>
          <a:lstStyle/>
          <a:p>
            <a:pPr>
              <a:defRPr/>
            </a:pPr>
            <a:fld id="{067C7F50-6FE9-4F98-9220-9CEDEC3273C2}" type="slidenum">
              <a:rPr lang="lt-LT" smtClean="0"/>
              <a:pPr>
                <a:defRPr/>
              </a:pPr>
              <a:t>10</a:t>
            </a:fld>
            <a:endParaRPr lang="lt-LT"/>
          </a:p>
        </p:txBody>
      </p:sp>
      <p:sp>
        <p:nvSpPr>
          <p:cNvPr id="46084" name="TextBox 4"/>
          <p:cNvSpPr txBox="1">
            <a:spLocks noChangeArrowheads="1"/>
          </p:cNvSpPr>
          <p:nvPr/>
        </p:nvSpPr>
        <p:spPr bwMode="auto">
          <a:xfrm>
            <a:off x="142846" y="1000110"/>
            <a:ext cx="7500991" cy="3416320"/>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lt-L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ndParaRPr>
          </a:p>
          <a:p>
            <a:pPr algn="ctr">
              <a:defRPr/>
            </a:pPr>
            <a:r>
              <a:rPr lang="lt-LT"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Ačiū už dėmesį                   ir                                                                  sėkmės kūryboje</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lt-LT"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440824144"/>
      </p:ext>
    </p:extLst>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2</a:t>
            </a:fld>
            <a:endParaRPr lang="lt-LT"/>
          </a:p>
        </p:txBody>
      </p:sp>
      <p:pic>
        <p:nvPicPr>
          <p:cNvPr id="2050" name="Paveikslėlis 72" descr="C:\Users\x\AppData\Local\Temp\„BLUE AND WHITE“..JPG"/>
          <p:cNvPicPr>
            <a:picLocks noChangeAspect="1" noChangeArrowheads="1"/>
          </p:cNvPicPr>
          <p:nvPr/>
        </p:nvPicPr>
        <p:blipFill>
          <a:blip r:embed="rId2" cstate="print"/>
          <a:srcRect t="8392" b="8154"/>
          <a:stretch>
            <a:fillRect/>
          </a:stretch>
        </p:blipFill>
        <p:spPr bwMode="auto">
          <a:xfrm>
            <a:off x="285723" y="642919"/>
            <a:ext cx="8203053" cy="5572164"/>
          </a:xfrm>
          <a:prstGeom prst="rect">
            <a:avLst/>
          </a:prstGeom>
          <a:ln>
            <a:noFill/>
          </a:ln>
          <a:effectLst>
            <a:softEdge rad="112500"/>
          </a:effectLst>
        </p:spPr>
      </p:pic>
    </p:spTree>
    <p:extLst>
      <p:ext uri="{BB962C8B-B14F-4D97-AF65-F5344CB8AC3E}">
        <p14:creationId xmlns:p14="http://schemas.microsoft.com/office/powerpoint/2010/main" val="2468142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3</a:t>
            </a:fld>
            <a:endParaRPr lang="lt-LT"/>
          </a:p>
        </p:txBody>
      </p:sp>
      <p:pic>
        <p:nvPicPr>
          <p:cNvPr id="5" name="Paveikslėlis 4" descr="C:\Users\x\Desktop\IMGP4751.JPG"/>
          <p:cNvPicPr/>
          <p:nvPr/>
        </p:nvPicPr>
        <p:blipFill>
          <a:blip r:embed="rId2">
            <a:lum bright="20000"/>
          </a:blip>
          <a:srcRect l="10712" t="50484" r="23860" b="3641"/>
          <a:stretch>
            <a:fillRect/>
          </a:stretch>
        </p:blipFill>
        <p:spPr bwMode="auto">
          <a:xfrm>
            <a:off x="500035" y="928671"/>
            <a:ext cx="8001056" cy="5143536"/>
          </a:xfrm>
          <a:prstGeom prst="rect">
            <a:avLst/>
          </a:prstGeom>
          <a:ln>
            <a:noFill/>
          </a:ln>
          <a:effectLst>
            <a:softEdge rad="112500"/>
          </a:effectLst>
        </p:spPr>
      </p:pic>
    </p:spTree>
    <p:extLst>
      <p:ext uri="{BB962C8B-B14F-4D97-AF65-F5344CB8AC3E}">
        <p14:creationId xmlns:p14="http://schemas.microsoft.com/office/powerpoint/2010/main" val="235110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4</a:t>
            </a:fld>
            <a:endParaRPr lang="lt-LT"/>
          </a:p>
        </p:txBody>
      </p:sp>
      <p:pic>
        <p:nvPicPr>
          <p:cNvPr id="5" name="Paveikslėlis 4" descr="C:\Users\x\Desktop\DSC_0294.JPG"/>
          <p:cNvPicPr/>
          <p:nvPr/>
        </p:nvPicPr>
        <p:blipFill>
          <a:blip r:embed="rId2" cstate="print">
            <a:lum bright="10000"/>
          </a:blip>
          <a:srcRect l="7832" t="9322" r="12372"/>
          <a:stretch>
            <a:fillRect/>
          </a:stretch>
        </p:blipFill>
        <p:spPr bwMode="auto">
          <a:xfrm>
            <a:off x="642912" y="571483"/>
            <a:ext cx="7500991" cy="5643601"/>
          </a:xfrm>
          <a:prstGeom prst="rect">
            <a:avLst/>
          </a:prstGeom>
          <a:ln>
            <a:noFill/>
          </a:ln>
          <a:effectLst>
            <a:softEdge rad="112500"/>
          </a:effectLst>
        </p:spPr>
      </p:pic>
    </p:spTree>
    <p:extLst>
      <p:ext uri="{BB962C8B-B14F-4D97-AF65-F5344CB8AC3E}">
        <p14:creationId xmlns:p14="http://schemas.microsoft.com/office/powerpoint/2010/main" val="1394178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5</a:t>
            </a:fld>
            <a:endParaRPr lang="lt-LT"/>
          </a:p>
        </p:txBody>
      </p:sp>
      <p:pic>
        <p:nvPicPr>
          <p:cNvPr id="5" name="Paveikslėlis 4" descr="C:\Users\x\Desktop\Vasara.JPG"/>
          <p:cNvPicPr/>
          <p:nvPr/>
        </p:nvPicPr>
        <p:blipFill>
          <a:blip r:embed="rId2">
            <a:lum bright="20000"/>
          </a:blip>
          <a:srcRect l="8594" t="7262" r="9505" b="1814"/>
          <a:stretch>
            <a:fillRect/>
          </a:stretch>
        </p:blipFill>
        <p:spPr bwMode="auto">
          <a:xfrm>
            <a:off x="642914" y="571481"/>
            <a:ext cx="7715305" cy="5857916"/>
          </a:xfrm>
          <a:prstGeom prst="rect">
            <a:avLst/>
          </a:prstGeom>
          <a:ln>
            <a:noFill/>
          </a:ln>
          <a:effectLst>
            <a:softEdge rad="112500"/>
          </a:effectLst>
        </p:spPr>
      </p:pic>
    </p:spTree>
    <p:extLst>
      <p:ext uri="{BB962C8B-B14F-4D97-AF65-F5344CB8AC3E}">
        <p14:creationId xmlns:p14="http://schemas.microsoft.com/office/powerpoint/2010/main" val="1523878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6</a:t>
            </a:fld>
            <a:endParaRPr lang="lt-LT"/>
          </a:p>
        </p:txBody>
      </p:sp>
      <p:pic>
        <p:nvPicPr>
          <p:cNvPr id="5" name="Paveikslėlis 4" descr="C:\Users\x\Desktop\17504688_1231897803591569_2242297757114372341_o.jpg"/>
          <p:cNvPicPr/>
          <p:nvPr/>
        </p:nvPicPr>
        <p:blipFill>
          <a:blip r:embed="rId2">
            <a:lum bright="10000"/>
          </a:blip>
          <a:srcRect l="5573" t="23349" r="9331"/>
          <a:stretch>
            <a:fillRect/>
          </a:stretch>
        </p:blipFill>
        <p:spPr bwMode="auto">
          <a:xfrm>
            <a:off x="642911" y="500043"/>
            <a:ext cx="7786743" cy="5500727"/>
          </a:xfrm>
          <a:prstGeom prst="rect">
            <a:avLst/>
          </a:prstGeom>
          <a:ln>
            <a:noFill/>
          </a:ln>
          <a:effectLst>
            <a:softEdge rad="112500"/>
          </a:effectLst>
        </p:spPr>
      </p:pic>
    </p:spTree>
    <p:extLst>
      <p:ext uri="{BB962C8B-B14F-4D97-AF65-F5344CB8AC3E}">
        <p14:creationId xmlns:p14="http://schemas.microsoft.com/office/powerpoint/2010/main" val="3782060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7</a:t>
            </a:fld>
            <a:endParaRPr lang="lt-LT"/>
          </a:p>
        </p:txBody>
      </p:sp>
      <p:pic>
        <p:nvPicPr>
          <p:cNvPr id="5" name="Paveikslėlis 4" descr="C:\Users\x\Desktop\All that jazz.JPG"/>
          <p:cNvPicPr/>
          <p:nvPr/>
        </p:nvPicPr>
        <p:blipFill>
          <a:blip r:embed="rId2">
            <a:lum bright="20000"/>
          </a:blip>
          <a:srcRect l="10081" t="9660" r="5040"/>
          <a:stretch>
            <a:fillRect/>
          </a:stretch>
        </p:blipFill>
        <p:spPr bwMode="auto">
          <a:xfrm>
            <a:off x="1000105" y="642919"/>
            <a:ext cx="7143801" cy="5429288"/>
          </a:xfrm>
          <a:prstGeom prst="rect">
            <a:avLst/>
          </a:prstGeom>
          <a:ln>
            <a:noFill/>
          </a:ln>
          <a:effectLst>
            <a:softEdge rad="112500"/>
          </a:effectLst>
        </p:spPr>
      </p:pic>
    </p:spTree>
    <p:extLst>
      <p:ext uri="{BB962C8B-B14F-4D97-AF65-F5344CB8AC3E}">
        <p14:creationId xmlns:p14="http://schemas.microsoft.com/office/powerpoint/2010/main" val="3342082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8</a:t>
            </a:fld>
            <a:endParaRPr lang="lt-LT"/>
          </a:p>
        </p:txBody>
      </p:sp>
      <p:pic>
        <p:nvPicPr>
          <p:cNvPr id="13314" name="Paveikslėlis 89" descr="C:\Users\x\AppData\Local\Temp\moksleiviu_namai_dizaino_studija_kolekcija_tylos_butybes.jpg"/>
          <p:cNvPicPr>
            <a:picLocks noChangeAspect="1" noChangeArrowheads="1"/>
          </p:cNvPicPr>
          <p:nvPr/>
        </p:nvPicPr>
        <p:blipFill>
          <a:blip r:embed="rId2"/>
          <a:srcRect l="22982"/>
          <a:stretch>
            <a:fillRect/>
          </a:stretch>
        </p:blipFill>
        <p:spPr bwMode="auto">
          <a:xfrm>
            <a:off x="357159" y="500045"/>
            <a:ext cx="8286808" cy="5357851"/>
          </a:xfrm>
          <a:prstGeom prst="rect">
            <a:avLst/>
          </a:prstGeom>
          <a:ln>
            <a:noFill/>
          </a:ln>
          <a:effectLst>
            <a:softEdge rad="112500"/>
          </a:effectLst>
        </p:spPr>
      </p:pic>
    </p:spTree>
    <p:extLst>
      <p:ext uri="{BB962C8B-B14F-4D97-AF65-F5344CB8AC3E}">
        <p14:creationId xmlns:p14="http://schemas.microsoft.com/office/powerpoint/2010/main" val="2423331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ysniauskugeles.lt/img/5.jpg"/>
          <p:cNvPicPr>
            <a:picLocks noChangeAspect="1" noChangeArrowheads="1"/>
          </p:cNvPicPr>
          <p:nvPr/>
        </p:nvPicPr>
        <p:blipFill>
          <a:blip r:embed="rId2" cstate="print"/>
          <a:srcRect l="22341" t="-1163" r="23353" b="5814"/>
          <a:stretch>
            <a:fillRect/>
          </a:stretch>
        </p:blipFill>
        <p:spPr bwMode="auto">
          <a:xfrm>
            <a:off x="7215206" y="0"/>
            <a:ext cx="1928795" cy="6858000"/>
          </a:xfrm>
          <a:prstGeom prst="rect">
            <a:avLst/>
          </a:prstGeom>
          <a:ln>
            <a:noFill/>
          </a:ln>
          <a:effectLst>
            <a:softEdge rad="112500"/>
          </a:effectLst>
        </p:spPr>
      </p:pic>
      <p:sp>
        <p:nvSpPr>
          <p:cNvPr id="3" name="Skaidrės numerio vietos rezervavimo ženklas 2"/>
          <p:cNvSpPr>
            <a:spLocks noGrp="1"/>
          </p:cNvSpPr>
          <p:nvPr>
            <p:ph type="sldNum" sz="quarter" idx="12"/>
          </p:nvPr>
        </p:nvSpPr>
        <p:spPr/>
        <p:txBody>
          <a:bodyPr/>
          <a:lstStyle/>
          <a:p>
            <a:pPr>
              <a:defRPr/>
            </a:pPr>
            <a:fld id="{9928113C-F2EB-4B6E-BF09-0D6020D32697}" type="slidenum">
              <a:rPr lang="lt-LT" smtClean="0"/>
              <a:pPr>
                <a:defRPr/>
              </a:pPr>
              <a:t>9</a:t>
            </a:fld>
            <a:endParaRPr lang="lt-LT"/>
          </a:p>
        </p:txBody>
      </p:sp>
      <p:sp>
        <p:nvSpPr>
          <p:cNvPr id="46084" name="TextBox 4"/>
          <p:cNvSpPr txBox="1">
            <a:spLocks noChangeArrowheads="1"/>
          </p:cNvSpPr>
          <p:nvPr/>
        </p:nvSpPr>
        <p:spPr bwMode="auto">
          <a:xfrm>
            <a:off x="285753" y="357190"/>
            <a:ext cx="7000875" cy="2923877"/>
          </a:xfrm>
          <a:prstGeom prst="rect">
            <a:avLst/>
          </a:prstGeom>
          <a:noFill/>
          <a:ln w="9525">
            <a:noFill/>
            <a:miter lim="800000"/>
            <a:headEnd/>
            <a:tailEnd/>
          </a:ln>
        </p:spPr>
        <p:txBody>
          <a:bodyPr>
            <a:spAutoFit/>
          </a:bodyPr>
          <a:lstStyle/>
          <a:p>
            <a:endParaRPr lang="lt-LT" dirty="0">
              <a:latin typeface="Calibri" pitchFamily="34" charset="0"/>
            </a:endParaRPr>
          </a:p>
          <a:p>
            <a:r>
              <a:rPr lang="lt-LT" sz="4000" b="1" dirty="0">
                <a:solidFill>
                  <a:srgbClr val="CC0066"/>
                </a:solidFill>
                <a:latin typeface="Calibri" pitchFamily="34" charset="0"/>
              </a:rPr>
              <a:t>IŠVADOS</a:t>
            </a:r>
          </a:p>
          <a:p>
            <a:endParaRPr lang="lt-LT" dirty="0">
              <a:latin typeface="Calibri" pitchFamily="34" charset="0"/>
            </a:endParaRPr>
          </a:p>
          <a:p>
            <a:r>
              <a:rPr lang="lt-LT" dirty="0">
                <a:latin typeface="Calibri" pitchFamily="34" charset="0"/>
              </a:rPr>
              <a:t>Neformalaus </a:t>
            </a:r>
            <a:r>
              <a:rPr lang="lt-LT" dirty="0">
                <a:latin typeface="Calibri" pitchFamily="34" charset="0"/>
              </a:rPr>
              <a:t>technologinio ugdymo užsiėmimų metu yra skatinama domėtis </a:t>
            </a:r>
            <a:r>
              <a:rPr lang="lt-LT" dirty="0">
                <a:latin typeface="Calibri" pitchFamily="34" charset="0"/>
              </a:rPr>
              <a:t>meniniais naujais </a:t>
            </a:r>
            <a:r>
              <a:rPr lang="lt-LT" dirty="0">
                <a:latin typeface="Calibri" pitchFamily="34" charset="0"/>
              </a:rPr>
              <a:t>bei tradiciniais </a:t>
            </a:r>
            <a:r>
              <a:rPr lang="lt-LT" dirty="0">
                <a:latin typeface="Calibri" pitchFamily="34" charset="0"/>
              </a:rPr>
              <a:t>įvairių medžiagų </a:t>
            </a:r>
            <a:r>
              <a:rPr lang="lt-LT" dirty="0">
                <a:latin typeface="Calibri" pitchFamily="34" charset="0"/>
              </a:rPr>
              <a:t>darbais, noras pačiam kurti, ieškoti ir atrasti realaus vaizdo perteikimo ir interpretavimo formas, pažinti meno pasaulį ir sąmoningai dalyvauti kūrybinėje bei kultūrinėje veikloje, estetiškai formuoti savo aplinką, džiaugtis padarytais darbais ir džiuginti kitus</a:t>
            </a:r>
            <a:r>
              <a:rPr lang="lt-LT" dirty="0">
                <a:latin typeface="Calibri" pitchFamily="34" charset="0"/>
              </a:rPr>
              <a:t>. </a:t>
            </a:r>
            <a:endParaRPr lang="lt-LT" dirty="0">
              <a:latin typeface="Calibri" pitchFamily="34" charset="0"/>
            </a:endParaRPr>
          </a:p>
        </p:txBody>
      </p:sp>
    </p:spTree>
    <p:extLst>
      <p:ext uri="{BB962C8B-B14F-4D97-AF65-F5344CB8AC3E}">
        <p14:creationId xmlns:p14="http://schemas.microsoft.com/office/powerpoint/2010/main" val="387836475"/>
      </p:ext>
    </p:extLst>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Words>
  <Application>Microsoft Office PowerPoint</Application>
  <PresentationFormat>On-screen Show (4:3)</PresentationFormat>
  <Paragraphs>15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2019-07-06T18:15:34Z</dcterms:created>
  <dcterms:modified xsi:type="dcterms:W3CDTF">2019-07-06T18:16:24Z</dcterms:modified>
</cp:coreProperties>
</file>