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C698-E2EA-41BE-ABD5-C2473B4C292A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958E-8946-4042-AF0D-C3B151931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3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C698-E2EA-41BE-ABD5-C2473B4C292A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958E-8946-4042-AF0D-C3B151931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1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C698-E2EA-41BE-ABD5-C2473B4C292A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958E-8946-4042-AF0D-C3B151931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8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C698-E2EA-41BE-ABD5-C2473B4C292A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958E-8946-4042-AF0D-C3B151931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8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C698-E2EA-41BE-ABD5-C2473B4C292A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958E-8946-4042-AF0D-C3B151931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8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C698-E2EA-41BE-ABD5-C2473B4C292A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958E-8946-4042-AF0D-C3B151931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1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C698-E2EA-41BE-ABD5-C2473B4C292A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958E-8946-4042-AF0D-C3B151931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5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C698-E2EA-41BE-ABD5-C2473B4C292A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958E-8946-4042-AF0D-C3B151931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6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C698-E2EA-41BE-ABD5-C2473B4C292A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958E-8946-4042-AF0D-C3B151931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1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C698-E2EA-41BE-ABD5-C2473B4C292A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958E-8946-4042-AF0D-C3B151931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3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C698-E2EA-41BE-ABD5-C2473B4C292A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958E-8946-4042-AF0D-C3B151931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1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C698-E2EA-41BE-ABD5-C2473B4C292A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5958E-8946-4042-AF0D-C3B151931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4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6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10</a:t>
            </a:fld>
            <a:endParaRPr lang="lt-LT"/>
          </a:p>
        </p:txBody>
      </p:sp>
      <p:pic>
        <p:nvPicPr>
          <p:cNvPr id="5122" name="Paveikslėlis 69" descr="C:\Users\x\AppData\Local\Temp\kolekcija.jpg"/>
          <p:cNvPicPr>
            <a:picLocks noChangeAspect="1" noChangeArrowheads="1"/>
          </p:cNvPicPr>
          <p:nvPr/>
        </p:nvPicPr>
        <p:blipFill>
          <a:blip r:embed="rId2"/>
          <a:srcRect l="10059" t="13651" r="14990" b="12166"/>
          <a:stretch>
            <a:fillRect/>
          </a:stretch>
        </p:blipFill>
        <p:spPr bwMode="auto">
          <a:xfrm>
            <a:off x="285722" y="571481"/>
            <a:ext cx="8252519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076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11</a:t>
            </a:fld>
            <a:endParaRPr lang="lt-LT"/>
          </a:p>
        </p:txBody>
      </p:sp>
      <p:pic>
        <p:nvPicPr>
          <p:cNvPr id="4098" name="Paveikslėlis 70" descr="C:\Users\x\AppData\Local\Temp\IMG_1114.jpg"/>
          <p:cNvPicPr>
            <a:picLocks noChangeAspect="1" noChangeArrowheads="1"/>
          </p:cNvPicPr>
          <p:nvPr/>
        </p:nvPicPr>
        <p:blipFill>
          <a:blip r:embed="rId2"/>
          <a:srcRect t="9375"/>
          <a:stretch>
            <a:fillRect/>
          </a:stretch>
        </p:blipFill>
        <p:spPr bwMode="auto">
          <a:xfrm>
            <a:off x="1428728" y="214292"/>
            <a:ext cx="6000792" cy="635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2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12</a:t>
            </a:fld>
            <a:endParaRPr lang="lt-LT"/>
          </a:p>
        </p:txBody>
      </p:sp>
      <p:pic>
        <p:nvPicPr>
          <p:cNvPr id="3074" name="Paveikslėlis 71" descr="C:\Users\x\AppData\Local\Temp\DSC_0301.JPG"/>
          <p:cNvPicPr>
            <a:picLocks noChangeAspect="1" noChangeArrowheads="1"/>
          </p:cNvPicPr>
          <p:nvPr/>
        </p:nvPicPr>
        <p:blipFill>
          <a:blip r:embed="rId2" cstate="print"/>
          <a:srcRect l="7759" t="21387" r="8836"/>
          <a:stretch>
            <a:fillRect/>
          </a:stretch>
        </p:blipFill>
        <p:spPr bwMode="auto">
          <a:xfrm>
            <a:off x="571473" y="500043"/>
            <a:ext cx="7858180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075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2</a:t>
            </a:fld>
            <a:endParaRPr lang="lt-LT"/>
          </a:p>
        </p:txBody>
      </p:sp>
      <p:pic>
        <p:nvPicPr>
          <p:cNvPr id="1026" name="Paveikslėlis 73" descr="C:\Users\x\AppData\Local\Temp\„VOYAGE“.JPG"/>
          <p:cNvPicPr>
            <a:picLocks noChangeAspect="1" noChangeArrowheads="1"/>
          </p:cNvPicPr>
          <p:nvPr/>
        </p:nvPicPr>
        <p:blipFill>
          <a:blip r:embed="rId2" cstate="print"/>
          <a:srcRect t="8333"/>
          <a:stretch>
            <a:fillRect/>
          </a:stretch>
        </p:blipFill>
        <p:spPr bwMode="auto">
          <a:xfrm>
            <a:off x="214282" y="571481"/>
            <a:ext cx="4214843" cy="564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aveikslėlis 76" descr="C:\Users\x\AppData\Local\Temp\avangard INDI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3" y="1214424"/>
            <a:ext cx="4357719" cy="435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83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3</a:t>
            </a:fld>
            <a:endParaRPr lang="lt-LT"/>
          </a:p>
        </p:txBody>
      </p:sp>
      <p:pic>
        <p:nvPicPr>
          <p:cNvPr id="9218" name="Paveikslėlis 75" descr="C:\Users\x\AppData\Local\Temp\59350576_845955119075789_8349967016756510720_n.jpg"/>
          <p:cNvPicPr>
            <a:picLocks noChangeAspect="1" noChangeArrowheads="1"/>
          </p:cNvPicPr>
          <p:nvPr/>
        </p:nvPicPr>
        <p:blipFill>
          <a:blip r:embed="rId2"/>
          <a:srcRect l="9381" t="31915" r="15170"/>
          <a:stretch>
            <a:fillRect/>
          </a:stretch>
        </p:blipFill>
        <p:spPr bwMode="auto">
          <a:xfrm>
            <a:off x="285723" y="357166"/>
            <a:ext cx="8227649" cy="592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41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4</a:t>
            </a:fld>
            <a:endParaRPr lang="lt-LT"/>
          </a:p>
        </p:txBody>
      </p:sp>
      <p:pic>
        <p:nvPicPr>
          <p:cNvPr id="10242" name="Paveikslėlis 80" descr="C:\Users\x\AppData\Local\Tem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642919"/>
            <a:ext cx="4040392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aveikslėlis 81" descr="C:\Users\x\AppData\Local\Temp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43" y="642919"/>
            <a:ext cx="4162319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676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5</a:t>
            </a:fld>
            <a:endParaRPr lang="lt-LT"/>
          </a:p>
        </p:txBody>
      </p:sp>
      <p:pic>
        <p:nvPicPr>
          <p:cNvPr id="11266" name="Paveikslėlis 82" descr="C:\Users\x\AppData\Local\Tem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3" y="857234"/>
            <a:ext cx="3930153" cy="431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aveikslėlis 83" descr="C:\Users\x\AppData\Local\Temp\57750763_149940879381790_856861898713753190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8" y="857235"/>
            <a:ext cx="4422797" cy="435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27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6</a:t>
            </a:fld>
            <a:endParaRPr lang="lt-LT"/>
          </a:p>
        </p:txBody>
      </p:sp>
      <p:pic>
        <p:nvPicPr>
          <p:cNvPr id="12290" name="Paveikslėlis 87" descr="C:\Users\x\AppData\Local\Temp\Tauragei 1.jpg"/>
          <p:cNvPicPr>
            <a:picLocks noChangeAspect="1" noChangeArrowheads="1"/>
          </p:cNvPicPr>
          <p:nvPr/>
        </p:nvPicPr>
        <p:blipFill>
          <a:blip r:embed="rId2" cstate="print"/>
          <a:srcRect l="14877" t="43468" r="19397"/>
          <a:stretch>
            <a:fillRect/>
          </a:stretch>
        </p:blipFill>
        <p:spPr bwMode="auto">
          <a:xfrm>
            <a:off x="285723" y="500043"/>
            <a:ext cx="8358247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334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7</a:t>
            </a:fld>
            <a:endParaRPr lang="lt-LT"/>
          </a:p>
        </p:txBody>
      </p:sp>
      <p:pic>
        <p:nvPicPr>
          <p:cNvPr id="6146" name="Paveikslėlis 67" descr="C:\Users\x\AppData\Local\Temp\Vitražai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t="14629" b="1862"/>
          <a:stretch>
            <a:fillRect/>
          </a:stretch>
        </p:blipFill>
        <p:spPr bwMode="auto">
          <a:xfrm>
            <a:off x="357161" y="571481"/>
            <a:ext cx="8170323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290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8</a:t>
            </a:fld>
            <a:endParaRPr lang="lt-LT"/>
          </a:p>
        </p:txBody>
      </p:sp>
      <p:pic>
        <p:nvPicPr>
          <p:cNvPr id="8194" name="Paveikslėlis 62" descr="C:\Users\x\Desktop\oaze\2018 oazė\oazės 2018 anketos\24.Kaunas Balt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8" y="357170"/>
            <a:ext cx="4000529" cy="600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aveikslėlis 63" descr="C:\Users\x\Desktop\oaze\2018 oazė\oazės 2018 anketos\25.Alytus Karūna Lietuvai.jpg"/>
          <p:cNvPicPr>
            <a:picLocks noChangeAspect="1" noChangeArrowheads="1"/>
          </p:cNvPicPr>
          <p:nvPr/>
        </p:nvPicPr>
        <p:blipFill>
          <a:blip r:embed="rId3" cstate="print"/>
          <a:srcRect l="11111" t="14838" r="22765"/>
          <a:stretch>
            <a:fillRect/>
          </a:stretch>
        </p:blipFill>
        <p:spPr bwMode="auto">
          <a:xfrm>
            <a:off x="4804390" y="357170"/>
            <a:ext cx="3494495" cy="600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320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9</a:t>
            </a:fld>
            <a:endParaRPr lang="lt-LT"/>
          </a:p>
        </p:txBody>
      </p:sp>
      <p:pic>
        <p:nvPicPr>
          <p:cNvPr id="7170" name="Paveikslėlis 66" descr="C:\Users\x\AppData\Local\Temp\2 (2).JPG"/>
          <p:cNvPicPr>
            <a:picLocks noChangeAspect="1" noChangeArrowheads="1"/>
          </p:cNvPicPr>
          <p:nvPr/>
        </p:nvPicPr>
        <p:blipFill>
          <a:blip r:embed="rId2" cstate="print"/>
          <a:srcRect l="14442" t="19737" r="21883" b="10526"/>
          <a:stretch>
            <a:fillRect/>
          </a:stretch>
        </p:blipFill>
        <p:spPr bwMode="auto">
          <a:xfrm>
            <a:off x="428598" y="357167"/>
            <a:ext cx="8032175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341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2019-07-06T18:14:47Z</dcterms:created>
  <dcterms:modified xsi:type="dcterms:W3CDTF">2019-07-06T18:15:11Z</dcterms:modified>
</cp:coreProperties>
</file>