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7"/>
  </p:notesMasterIdLst>
  <p:handoutMasterIdLst>
    <p:handoutMasterId r:id="rId8"/>
  </p:handoutMasterIdLst>
  <p:sldIdLst>
    <p:sldId id="301" r:id="rId5"/>
    <p:sldId id="302" r:id="rId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8F8F8"/>
    <a:srgbClr val="000000"/>
    <a:srgbClr val="7F9A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574" autoAdjust="0"/>
  </p:normalViewPr>
  <p:slideViewPr>
    <p:cSldViewPr snapToGrid="0">
      <p:cViewPr varScale="1">
        <p:scale>
          <a:sx n="84" d="100"/>
          <a:sy n="84" d="100"/>
        </p:scale>
        <p:origin x="90" y="270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1" d="100"/>
          <a:sy n="61" d="100"/>
        </p:scale>
        <p:origin x="3168" y="3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notesMaster" Target="notesMasters/notesMaster1.xml"/><Relationship Id="rId12" Type="http://schemas.openxmlformats.org/officeDocument/2006/relationships/tableStyles" Target="tableStyle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theme" Target="theme/theme1.xml"/><Relationship Id="rId5" Type="http://schemas.openxmlformats.org/officeDocument/2006/relationships/slide" Target="slides/slide1.xml"/><Relationship Id="rId10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=""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ZA" smtClean="0"/>
              <a:t>2019/07/07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ZA" smtClean="0"/>
              <a:t>‹#›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ZA" smtClean="0"/>
              <a:t>2019/07/07</a:t>
            </a:fld>
            <a:endParaRPr lang="en-ZA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ZA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ZA" smtClean="0"/>
              <a:t>‹#›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=""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ZA" dirty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=""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=""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1" name="Text Placeholder 5">
            <a:extLst>
              <a:ext uri="{FF2B5EF4-FFF2-40B4-BE49-F238E27FC236}">
                <a16:creationId xmlns=""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7" name="Title 6">
            <a:extLst>
              <a:ext uri="{FF2B5EF4-FFF2-40B4-BE49-F238E27FC236}">
                <a16:creationId xmlns=""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=""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3" name="Text Placeholder 5">
            <a:extLst>
              <a:ext uri="{FF2B5EF4-FFF2-40B4-BE49-F238E27FC236}">
                <a16:creationId xmlns=""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5" name="Text Placeholder 6">
            <a:extLst>
              <a:ext uri="{FF2B5EF4-FFF2-40B4-BE49-F238E27FC236}">
                <a16:creationId xmlns=""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7" name="Text Placeholder 7">
            <a:extLst>
              <a:ext uri="{FF2B5EF4-FFF2-40B4-BE49-F238E27FC236}">
                <a16:creationId xmlns=""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6" name="Title 5">
            <a:extLst>
              <a:ext uri="{FF2B5EF4-FFF2-40B4-BE49-F238E27FC236}">
                <a16:creationId xmlns=""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6" name="Subtitle 2">
            <a:extLst>
              <a:ext uri="{FF2B5EF4-FFF2-40B4-BE49-F238E27FC236}">
                <a16:creationId xmlns=""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  <p:sp>
        <p:nvSpPr>
          <p:cNvPr id="8" name="Freeform: Shape 7">
            <a:extLst>
              <a:ext uri="{FF2B5EF4-FFF2-40B4-BE49-F238E27FC236}">
                <a16:creationId xmlns=""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ZA" dirty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=""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=""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=""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2" name="Footer Placeholder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5" name="Title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=""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=""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=""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4" name="Text Placeholder 4">
            <a:extLst>
              <a:ext uri="{FF2B5EF4-FFF2-40B4-BE49-F238E27FC236}">
                <a16:creationId xmlns=""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=""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=""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Enter your caption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dirty="0"/>
              <a:t>Insert or Drag &amp; Drop your Photo</a:t>
            </a:r>
            <a:endParaRPr lang="en-ZA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Enter your caption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=""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ZA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dirty="0"/>
              <a:t>Thank You</a:t>
            </a:r>
            <a:endParaRPr lang="en-ZA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Full Name</a:t>
            </a:r>
            <a:endParaRPr lang="en-ZA" dirty="0"/>
          </a:p>
        </p:txBody>
      </p:sp>
      <p:sp>
        <p:nvSpPr>
          <p:cNvPr id="8" name="Text Placeholder 6">
            <a:extLst>
              <a:ext uri="{FF2B5EF4-FFF2-40B4-BE49-F238E27FC236}">
                <a16:creationId xmlns=""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Phone Number</a:t>
            </a:r>
            <a:endParaRPr lang="en-ZA" dirty="0"/>
          </a:p>
        </p:txBody>
      </p:sp>
      <p:sp>
        <p:nvSpPr>
          <p:cNvPr id="9" name="Text Placeholder 7">
            <a:extLst>
              <a:ext uri="{FF2B5EF4-FFF2-40B4-BE49-F238E27FC236}">
                <a16:creationId xmlns=""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Email or Social Media Handle</a:t>
            </a:r>
            <a:endParaRPr lang="en-ZA" dirty="0"/>
          </a:p>
        </p:txBody>
      </p:sp>
      <p:sp>
        <p:nvSpPr>
          <p:cNvPr id="10" name="Text Placeholder 8">
            <a:extLst>
              <a:ext uri="{FF2B5EF4-FFF2-40B4-BE49-F238E27FC236}">
                <a16:creationId xmlns=""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Company Website</a:t>
            </a:r>
            <a:endParaRPr lang="en-ZA" dirty="0"/>
          </a:p>
        </p:txBody>
      </p:sp>
      <p:sp>
        <p:nvSpPr>
          <p:cNvPr id="100" name="Freeform: Shape 99">
            <a:extLst>
              <a:ext uri="{FF2B5EF4-FFF2-40B4-BE49-F238E27FC236}">
                <a16:creationId xmlns=""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gif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9">
            <a:lum/>
          </a:blip>
          <a:srcRect/>
          <a:stretch>
            <a:fillRect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dirty="0"/>
              <a:t>Click to edit page title</a:t>
            </a:r>
            <a:endParaRPr lang="en-ZA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ZA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ZA" sz="1800" b="1" spc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ZA" sz="1800" b="0" i="1" spc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ZA" sz="1800" b="0" i="1" spc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ZA" sz="700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ZA" sz="18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1999"/>
            <a:ext cx="5387166" cy="1396802"/>
          </a:xfrm>
        </p:spPr>
        <p:txBody>
          <a:bodyPr/>
          <a:lstStyle/>
          <a:p>
            <a:r>
              <a:rPr lang="lt-LT" sz="3600" dirty="0"/>
              <a:t>„</a:t>
            </a:r>
            <a:r>
              <a:rPr lang="lt-LT" sz="3600" dirty="0" err="1"/>
              <a:t>Eko</a:t>
            </a:r>
            <a:r>
              <a:rPr lang="lt-LT" sz="3600" dirty="0"/>
              <a:t>“ dažymas Lietuvoje</a:t>
            </a:r>
            <a:endParaRPr lang="en-ZA" sz="3600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84922" y="1828801"/>
            <a:ext cx="5387166" cy="4397828"/>
          </a:xfrm>
          <a:solidFill>
            <a:srgbClr val="F8F8F8">
              <a:alpha val="50196"/>
            </a:srgbClr>
          </a:solidFill>
        </p:spPr>
        <p:txBody>
          <a:bodyPr/>
          <a:lstStyle/>
          <a:p>
            <a:pPr marL="174625" indent="174625">
              <a:buNone/>
            </a:pPr>
            <a:r>
              <a:rPr lang="lt-LT" sz="3200" dirty="0"/>
              <a:t>Lietuviai turėjo savų dažymo niuansų. Visuomet buvo dažomi tik siūlai, o audiniai – ne. Siūlus dažydavo serbento lapais, bruknėmis, mėlynių šakutėmis, dilgėlėmis ir kt.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1</a:t>
            </a:fld>
            <a:endParaRPr lang="en-ZA" dirty="0"/>
          </a:p>
        </p:txBody>
      </p:sp>
      <p:pic>
        <p:nvPicPr>
          <p:cNvPr id="9" name="Picture Placeholder 8">
            <a:extLst>
              <a:ext uri="{FF2B5EF4-FFF2-40B4-BE49-F238E27FC236}">
                <a16:creationId xmlns=""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/>
          <a:srcRect l="-17786" t="-11414" r="-25069" b="7123"/>
          <a:stretch/>
        </p:blipFill>
        <p:spPr>
          <a:xfrm>
            <a:off x="727079" y="1371600"/>
            <a:ext cx="5486400" cy="4114800"/>
          </a:xfrm>
        </p:spPr>
      </p:pic>
    </p:spTree>
    <p:extLst>
      <p:ext uri="{BB962C8B-B14F-4D97-AF65-F5344CB8AC3E}">
        <p14:creationId xmlns:p14="http://schemas.microsoft.com/office/powerpoint/2010/main" val="4241935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70202D98-AA1E-41BB-B94E-180311759C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2</a:t>
            </a:fld>
            <a:endParaRPr lang="en-ZA" dirty="0"/>
          </a:p>
        </p:txBody>
      </p:sp>
      <p:sp>
        <p:nvSpPr>
          <p:cNvPr id="10" name="Title 9" hidden="1">
            <a:extLst>
              <a:ext uri="{FF2B5EF4-FFF2-40B4-BE49-F238E27FC236}">
                <a16:creationId xmlns="" xmlns:a16="http://schemas.microsoft.com/office/drawing/2014/main" id="{52513E4A-F63D-4A30-AB4A-9C3EC11651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 Image</a:t>
            </a:r>
          </a:p>
        </p:txBody>
      </p:sp>
      <p:pic>
        <p:nvPicPr>
          <p:cNvPr id="45" name="Picture 4">
            <a:extLst>
              <a:ext uri="{FF2B5EF4-FFF2-40B4-BE49-F238E27FC236}">
                <a16:creationId xmlns="" xmlns:a16="http://schemas.microsoft.com/office/drawing/2014/main" id="{C8678B16-5A95-4B25-912B-53AD627E60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9838" y="2326241"/>
            <a:ext cx="1643062" cy="214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" name="Picture 5">
            <a:extLst>
              <a:ext uri="{FF2B5EF4-FFF2-40B4-BE49-F238E27FC236}">
                <a16:creationId xmlns="" xmlns:a16="http://schemas.microsoft.com/office/drawing/2014/main" id="{9574416F-45A2-41FA-A177-89126A2C29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75" y="2326241"/>
            <a:ext cx="1643063" cy="214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" name="Picture 6">
            <a:extLst>
              <a:ext uri="{FF2B5EF4-FFF2-40B4-BE49-F238E27FC236}">
                <a16:creationId xmlns="" xmlns:a16="http://schemas.microsoft.com/office/drawing/2014/main" id="{F6DDA1C0-6525-488F-8E97-5609124AA6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11713" y="2326241"/>
            <a:ext cx="1643062" cy="214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7">
            <a:extLst>
              <a:ext uri="{FF2B5EF4-FFF2-40B4-BE49-F238E27FC236}">
                <a16:creationId xmlns="" xmlns:a16="http://schemas.microsoft.com/office/drawing/2014/main" id="{2B3B2B74-F055-4642-A706-29AA12A605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7650" y="2326241"/>
            <a:ext cx="1643063" cy="214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8">
            <a:extLst>
              <a:ext uri="{FF2B5EF4-FFF2-40B4-BE49-F238E27FC236}">
                <a16:creationId xmlns="" xmlns:a16="http://schemas.microsoft.com/office/drawing/2014/main" id="{A24CC75D-D220-4D5F-A645-C08F826C42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8362" y="2326241"/>
            <a:ext cx="1643063" cy="214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TextBox 12">
            <a:extLst>
              <a:ext uri="{FF2B5EF4-FFF2-40B4-BE49-F238E27FC236}">
                <a16:creationId xmlns="" xmlns:a16="http://schemas.microsoft.com/office/drawing/2014/main" id="{DCAB4AD2-D63A-408F-ACAB-EF5463338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6942" y="3454365"/>
            <a:ext cx="12144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7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"/>
              <a:defRPr sz="2200">
                <a:solidFill>
                  <a:schemeClr val="tx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lr>
                <a:srgbClr val="8CADAE"/>
              </a:buClr>
              <a:buSzPct val="75000"/>
              <a:buFont typeface="Wingdings 2" panose="05020102010507070707" pitchFamily="18" charset="2"/>
              <a:buChar char="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8C7B70"/>
              </a:buClr>
              <a:buSzPct val="70000"/>
              <a:buFont typeface="Wingdings" panose="05000000000000000000" pitchFamily="2" charset="2"/>
              <a:buChar char=""/>
              <a:defRPr sz="2000">
                <a:solidFill>
                  <a:schemeClr val="tx2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lt-LT" altLang="lt-LT" sz="1800">
              <a:latin typeface="Arial" panose="020B0604020202020204" pitchFamily="34" charset="0"/>
            </a:endParaRPr>
          </a:p>
        </p:txBody>
      </p:sp>
      <p:sp>
        <p:nvSpPr>
          <p:cNvPr id="51" name="TextBox 13">
            <a:extLst>
              <a:ext uri="{FF2B5EF4-FFF2-40B4-BE49-F238E27FC236}">
                <a16:creationId xmlns="" xmlns:a16="http://schemas.microsoft.com/office/drawing/2014/main" id="{6B927F6F-035F-4A1D-95A0-3DB13333A3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38" y="4469365"/>
            <a:ext cx="1643062" cy="461665"/>
          </a:xfrm>
          <a:prstGeom prst="rect">
            <a:avLst/>
          </a:prstGeom>
          <a:solidFill>
            <a:srgbClr val="F8F8F8">
              <a:alpha val="50196"/>
            </a:srgbClr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7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"/>
              <a:defRPr sz="2200">
                <a:solidFill>
                  <a:schemeClr val="tx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lr>
                <a:srgbClr val="8CADAE"/>
              </a:buClr>
              <a:buSzPct val="75000"/>
              <a:buFont typeface="Wingdings 2" panose="05020102010507070707" pitchFamily="18" charset="2"/>
              <a:buChar char="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8C7B70"/>
              </a:buClr>
              <a:buSzPct val="70000"/>
              <a:buFont typeface="Wingdings" panose="05000000000000000000" pitchFamily="2" charset="2"/>
              <a:buChar char=""/>
              <a:defRPr sz="2000">
                <a:solidFill>
                  <a:schemeClr val="tx2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lt-LT" altLang="lt-LT" sz="2400" dirty="0">
                <a:latin typeface="Monotype Corsiva" panose="03010101010201010101" pitchFamily="66" charset="0"/>
              </a:rPr>
              <a:t>Ąžuolo lapai</a:t>
            </a:r>
          </a:p>
        </p:txBody>
      </p:sp>
      <p:sp>
        <p:nvSpPr>
          <p:cNvPr id="52" name="TextBox 14">
            <a:extLst>
              <a:ext uri="{FF2B5EF4-FFF2-40B4-BE49-F238E27FC236}">
                <a16:creationId xmlns="" xmlns:a16="http://schemas.microsoft.com/office/drawing/2014/main" id="{98B5D00D-53A1-4801-8224-0B15B961A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1103" y="4469365"/>
            <a:ext cx="1638891" cy="461665"/>
          </a:xfrm>
          <a:prstGeom prst="rect">
            <a:avLst/>
          </a:prstGeom>
          <a:solidFill>
            <a:srgbClr val="F8F8F8">
              <a:alpha val="50196"/>
            </a:srgbClr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7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"/>
              <a:defRPr sz="2200">
                <a:solidFill>
                  <a:schemeClr val="tx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lr>
                <a:srgbClr val="8CADAE"/>
              </a:buClr>
              <a:buSzPct val="75000"/>
              <a:buFont typeface="Wingdings 2" panose="05020102010507070707" pitchFamily="18" charset="2"/>
              <a:buChar char="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8C7B70"/>
              </a:buClr>
              <a:buSzPct val="70000"/>
              <a:buFont typeface="Wingdings" panose="05000000000000000000" pitchFamily="2" charset="2"/>
              <a:buChar char=""/>
              <a:defRPr sz="2000">
                <a:solidFill>
                  <a:schemeClr val="tx2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lt-LT" altLang="lt-LT" sz="2400" dirty="0">
                <a:latin typeface="Monotype Corsiva" panose="03010101010201010101" pitchFamily="66" charset="0"/>
              </a:rPr>
              <a:t>Bruknė</a:t>
            </a:r>
          </a:p>
        </p:txBody>
      </p:sp>
      <p:sp>
        <p:nvSpPr>
          <p:cNvPr id="53" name="TextBox 15">
            <a:extLst>
              <a:ext uri="{FF2B5EF4-FFF2-40B4-BE49-F238E27FC236}">
                <a16:creationId xmlns="" xmlns:a16="http://schemas.microsoft.com/office/drawing/2014/main" id="{88A313C4-B3DA-40D8-A334-E040C34F2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5775" y="4469365"/>
            <a:ext cx="1653775" cy="461665"/>
          </a:xfrm>
          <a:prstGeom prst="rect">
            <a:avLst/>
          </a:prstGeom>
          <a:solidFill>
            <a:srgbClr val="F8F8F8">
              <a:alpha val="50196"/>
            </a:srgbClr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7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"/>
              <a:defRPr sz="2200">
                <a:solidFill>
                  <a:schemeClr val="tx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lr>
                <a:srgbClr val="8CADAE"/>
              </a:buClr>
              <a:buSzPct val="75000"/>
              <a:buFont typeface="Wingdings 2" panose="05020102010507070707" pitchFamily="18" charset="2"/>
              <a:buChar char="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8C7B70"/>
              </a:buClr>
              <a:buSzPct val="70000"/>
              <a:buFont typeface="Wingdings" panose="05000000000000000000" pitchFamily="2" charset="2"/>
              <a:buChar char=""/>
              <a:defRPr sz="2000">
                <a:solidFill>
                  <a:schemeClr val="tx2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lt-LT" altLang="lt-LT" sz="2400" dirty="0">
                <a:latin typeface="Monotype Corsiva" panose="03010101010201010101" pitchFamily="66" charset="0"/>
              </a:rPr>
              <a:t>Jonažolė</a:t>
            </a:r>
          </a:p>
        </p:txBody>
      </p:sp>
      <p:sp>
        <p:nvSpPr>
          <p:cNvPr id="54" name="TextBox 16">
            <a:extLst>
              <a:ext uri="{FF2B5EF4-FFF2-40B4-BE49-F238E27FC236}">
                <a16:creationId xmlns="" xmlns:a16="http://schemas.microsoft.com/office/drawing/2014/main" id="{4CD1963F-E1BC-447A-8341-F4B09CD95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1002" y="4469365"/>
            <a:ext cx="1660320" cy="461665"/>
          </a:xfrm>
          <a:prstGeom prst="rect">
            <a:avLst/>
          </a:prstGeom>
          <a:solidFill>
            <a:srgbClr val="F8F8F8">
              <a:alpha val="50196"/>
            </a:srgbClr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7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"/>
              <a:defRPr sz="2200">
                <a:solidFill>
                  <a:schemeClr val="tx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lr>
                <a:srgbClr val="8CADAE"/>
              </a:buClr>
              <a:buSzPct val="75000"/>
              <a:buFont typeface="Wingdings 2" panose="05020102010507070707" pitchFamily="18" charset="2"/>
              <a:buChar char="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8C7B70"/>
              </a:buClr>
              <a:buSzPct val="70000"/>
              <a:buFont typeface="Wingdings" panose="05000000000000000000" pitchFamily="2" charset="2"/>
              <a:buChar char=""/>
              <a:defRPr sz="2000">
                <a:solidFill>
                  <a:schemeClr val="tx2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lt-LT" altLang="lt-LT" sz="2400" dirty="0">
                <a:latin typeface="Monotype Corsiva" panose="03010101010201010101" pitchFamily="66" charset="0"/>
              </a:rPr>
              <a:t>Svogūnas</a:t>
            </a:r>
          </a:p>
        </p:txBody>
      </p:sp>
      <p:sp>
        <p:nvSpPr>
          <p:cNvPr id="55" name="TextBox 17">
            <a:extLst>
              <a:ext uri="{FF2B5EF4-FFF2-40B4-BE49-F238E27FC236}">
                <a16:creationId xmlns="" xmlns:a16="http://schemas.microsoft.com/office/drawing/2014/main" id="{C6C10EFE-5410-4F05-8339-EE1B3F6E4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7252" y="4469365"/>
            <a:ext cx="1638891" cy="461665"/>
          </a:xfrm>
          <a:prstGeom prst="rect">
            <a:avLst/>
          </a:prstGeom>
          <a:solidFill>
            <a:srgbClr val="F8F8F8">
              <a:alpha val="50196"/>
            </a:srgbClr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7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"/>
              <a:defRPr sz="2200">
                <a:solidFill>
                  <a:schemeClr val="tx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lr>
                <a:srgbClr val="8CADAE"/>
              </a:buClr>
              <a:buSzPct val="75000"/>
              <a:buFont typeface="Wingdings 2" panose="05020102010507070707" pitchFamily="18" charset="2"/>
              <a:buChar char="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8C7B70"/>
              </a:buClr>
              <a:buSzPct val="70000"/>
              <a:buFont typeface="Wingdings" panose="05000000000000000000" pitchFamily="2" charset="2"/>
              <a:buChar char=""/>
              <a:defRPr sz="2000">
                <a:solidFill>
                  <a:schemeClr val="tx2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lt-LT" sz="2400" dirty="0" err="1">
                <a:latin typeface="Monotype Corsiva" panose="03010101010201010101" pitchFamily="66" charset="0"/>
              </a:rPr>
              <a:t>Krauja</a:t>
            </a:r>
            <a:r>
              <a:rPr lang="lt-LT" altLang="lt-LT" sz="2400" dirty="0">
                <a:latin typeface="Monotype Corsiva" panose="03010101010201010101" pitchFamily="66" charset="0"/>
              </a:rPr>
              <a:t>žolė</a:t>
            </a:r>
          </a:p>
        </p:txBody>
      </p:sp>
      <p:pic>
        <p:nvPicPr>
          <p:cNvPr id="56" name="Picture 9">
            <a:extLst>
              <a:ext uri="{FF2B5EF4-FFF2-40B4-BE49-F238E27FC236}">
                <a16:creationId xmlns="" xmlns:a16="http://schemas.microsoft.com/office/drawing/2014/main" id="{0855F2D7-3D74-4AF9-998E-D41AD79E1E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49011" y="2326241"/>
            <a:ext cx="1643062" cy="214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" name="TextBox 20">
            <a:extLst>
              <a:ext uri="{FF2B5EF4-FFF2-40B4-BE49-F238E27FC236}">
                <a16:creationId xmlns="" xmlns:a16="http://schemas.microsoft.com/office/drawing/2014/main" id="{3B6386C9-8FC8-4E8C-8CEC-68D57EEEB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42760" y="4467779"/>
            <a:ext cx="1643062" cy="461665"/>
          </a:xfrm>
          <a:prstGeom prst="rect">
            <a:avLst/>
          </a:prstGeom>
          <a:solidFill>
            <a:srgbClr val="F8F8F8">
              <a:alpha val="50196"/>
            </a:srgbClr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7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"/>
              <a:defRPr sz="2200">
                <a:solidFill>
                  <a:schemeClr val="tx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lr>
                <a:srgbClr val="8CADAE"/>
              </a:buClr>
              <a:buSzPct val="75000"/>
              <a:buFont typeface="Wingdings 2" panose="05020102010507070707" pitchFamily="18" charset="2"/>
              <a:buChar char="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8C7B70"/>
              </a:buClr>
              <a:buSzPct val="70000"/>
              <a:buFont typeface="Wingdings" panose="05000000000000000000" pitchFamily="2" charset="2"/>
              <a:buChar char=""/>
              <a:defRPr sz="2000">
                <a:solidFill>
                  <a:schemeClr val="tx2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FB08C"/>
              </a:buClr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lt-LT" altLang="lt-LT" sz="2400" dirty="0">
                <a:latin typeface="Monotype Corsiva" panose="03010101010201010101" pitchFamily="66" charset="0"/>
              </a:rPr>
              <a:t>Dilgėlė</a:t>
            </a:r>
          </a:p>
        </p:txBody>
      </p:sp>
    </p:spTree>
    <p:extLst>
      <p:ext uri="{BB962C8B-B14F-4D97-AF65-F5344CB8AC3E}">
        <p14:creationId xmlns:p14="http://schemas.microsoft.com/office/powerpoint/2010/main" val="3842399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rganic Presentation Layout_SB - v7" id="{029DCB9A-2C31-4DA7-9F9E-927975B08C6A}" vid="{D47DE383-E6D7-4CBF-845E-E9F933A06549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258AE14-BE87-4F2F-9922-71301CC22076}">
  <ds:schemaRefs>
    <ds:schemaRef ds:uri="http://purl.org/dc/dcmitype/"/>
    <ds:schemaRef ds:uri="http://purl.org/dc/elements/1.1/"/>
    <ds:schemaRef ds:uri="http://schemas.microsoft.com/office/2006/metadata/properties"/>
    <ds:schemaRef ds:uri="http://www.w3.org/XML/1998/namespace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6dc4bcd6-49db-4c07-9060-8acfc67cef9f"/>
    <ds:schemaRef ds:uri="http://schemas.microsoft.com/sharepoint/v3"/>
    <ds:schemaRef ds:uri="http://purl.org/dc/terms/"/>
  </ds:schemaRefs>
</ds:datastoreItem>
</file>

<file path=customXml/itemProps2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48</Words>
  <Application>Microsoft Office PowerPoint</Application>
  <PresentationFormat>Widescreen</PresentationFormat>
  <Paragraphs>11</Paragraphs>
  <Slides>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</vt:i4>
      </vt:variant>
    </vt:vector>
  </HeadingPairs>
  <TitlesOfParts>
    <vt:vector size="9" baseType="lpstr">
      <vt:lpstr>Arial</vt:lpstr>
      <vt:lpstr>Calibri</vt:lpstr>
      <vt:lpstr>Corbel</vt:lpstr>
      <vt:lpstr>Garamond</vt:lpstr>
      <vt:lpstr>Monotype Corsiva</vt:lpstr>
      <vt:lpstr>Times New Roman</vt:lpstr>
      <vt:lpstr>Office Theme</vt:lpstr>
      <vt:lpstr>„Eko“ dažymas Lietuvoje</vt:lpstr>
      <vt:lpstr>Large Image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2019-06-24T17:56:51Z</dcterms:created>
  <dcterms:modified xsi:type="dcterms:W3CDTF">2019-07-07T09:46:11Z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